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58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pnasng2001@gmail.com" userId="7cc24cd5bd2c2d94" providerId="LiveId" clId="{A759F21A-336B-4BFB-BB90-08C140D90124}"/>
    <pc:docChg chg="custSel modSld">
      <pc:chgData name="sapnasng2001@gmail.com" userId="7cc24cd5bd2c2d94" providerId="LiveId" clId="{A759F21A-336B-4BFB-BB90-08C140D90124}" dt="2020-12-08T05:53:20.734" v="174" actId="20577"/>
      <pc:docMkLst>
        <pc:docMk/>
      </pc:docMkLst>
      <pc:sldChg chg="modSp mod">
        <pc:chgData name="sapnasng2001@gmail.com" userId="7cc24cd5bd2c2d94" providerId="LiveId" clId="{A759F21A-336B-4BFB-BB90-08C140D90124}" dt="2020-12-08T05:49:04.668" v="98" actId="20577"/>
        <pc:sldMkLst>
          <pc:docMk/>
          <pc:sldMk cId="479313657" sldId="260"/>
        </pc:sldMkLst>
        <pc:spChg chg="mod">
          <ac:chgData name="sapnasng2001@gmail.com" userId="7cc24cd5bd2c2d94" providerId="LiveId" clId="{A759F21A-336B-4BFB-BB90-08C140D90124}" dt="2020-12-08T05:49:04.668" v="98" actId="20577"/>
          <ac:spMkLst>
            <pc:docMk/>
            <pc:sldMk cId="479313657" sldId="260"/>
            <ac:spMk id="3" creationId="{7C1CA1BC-9AF6-4303-B03E-477FB549E85E}"/>
          </ac:spMkLst>
        </pc:spChg>
      </pc:sldChg>
      <pc:sldChg chg="modSp mod">
        <pc:chgData name="sapnasng2001@gmail.com" userId="7cc24cd5bd2c2d94" providerId="LiveId" clId="{A759F21A-336B-4BFB-BB90-08C140D90124}" dt="2020-12-08T05:53:20.734" v="174" actId="20577"/>
        <pc:sldMkLst>
          <pc:docMk/>
          <pc:sldMk cId="3885254487" sldId="261"/>
        </pc:sldMkLst>
        <pc:spChg chg="mod">
          <ac:chgData name="sapnasng2001@gmail.com" userId="7cc24cd5bd2c2d94" providerId="LiveId" clId="{A759F21A-336B-4BFB-BB90-08C140D90124}" dt="2020-12-08T05:53:20.734" v="174" actId="20577"/>
          <ac:spMkLst>
            <pc:docMk/>
            <pc:sldMk cId="3885254487" sldId="261"/>
            <ac:spMk id="4" creationId="{E32548C4-7763-4F5D-B8E1-B4ECA3398BC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dirty="0"/>
            <a:t>ABSTRACT OF THE PROJECT</a:t>
          </a:r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53742231-981F-480A-940F-203EC2F7423F}">
      <dgm:prSet/>
      <dgm:spPr/>
      <dgm:t>
        <a:bodyPr/>
        <a:lstStyle/>
        <a:p>
          <a:pPr>
            <a:defRPr cap="all"/>
          </a:pPr>
          <a:r>
            <a:rPr lang="en-US" dirty="0"/>
            <a:t>Introduction and module description</a:t>
          </a:r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2"/>
      <dgm:spPr/>
    </dgm:pt>
    <dgm:pt modelId="{BBA91679-4684-4A04-8AEB-03038C78A75C}" type="pres">
      <dgm:prSet presAssocID="{9C64CC83-643C-4E12-8F97-BC19DC031190}" presName="sibTransNodeRect" presStyleLbl="alignNode1" presStyleIdx="0" presStyleCnt="2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2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2"/>
      <dgm:spPr/>
    </dgm:pt>
    <dgm:pt modelId="{975C752B-C37A-4BA6-A3AE-2202A141404A}" type="pres">
      <dgm:prSet presAssocID="{EF449C32-A7AE-4099-9E9B-9E2F736A89CE}" presName="sibTransNodeRect" presStyleLbl="alignNode1" presStyleIdx="1" presStyleCnt="2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1" presStyleCnt="2">
        <dgm:presLayoutVars>
          <dgm:bulletEnabled val="1"/>
        </dgm:presLayoutVars>
      </dgm:prSet>
      <dgm:spPr/>
    </dgm:pt>
  </dgm:ptLst>
  <dgm:cxnLst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3235" y="0"/>
          <a:ext cx="497461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1382" tIns="0" rIns="49138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ABSTRACT OF THE PROJECT</a:t>
          </a:r>
        </a:p>
      </dsp:txBody>
      <dsp:txXfrm>
        <a:off x="3235" y="1485900"/>
        <a:ext cx="4974617" cy="2228850"/>
      </dsp:txXfrm>
    </dsp:sp>
    <dsp:sp modelId="{BBA91679-4684-4A04-8AEB-03038C78A75C}">
      <dsp:nvSpPr>
        <dsp:cNvPr id="0" name=""/>
        <dsp:cNvSpPr/>
      </dsp:nvSpPr>
      <dsp:spPr>
        <a:xfrm>
          <a:off x="3235" y="0"/>
          <a:ext cx="497461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1382" tIns="165100" rIns="491382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  <a:endParaRPr lang="en-US" sz="6600" kern="1200" dirty="0"/>
        </a:p>
      </dsp:txBody>
      <dsp:txXfrm>
        <a:off x="3235" y="0"/>
        <a:ext cx="4974617" cy="1485900"/>
      </dsp:txXfrm>
    </dsp:sp>
    <dsp:sp modelId="{00AE7F27-0E5D-4AFB-ACD6-B5A19E79EA42}">
      <dsp:nvSpPr>
        <dsp:cNvPr id="0" name=""/>
        <dsp:cNvSpPr/>
      </dsp:nvSpPr>
      <dsp:spPr>
        <a:xfrm>
          <a:off x="5375822" y="0"/>
          <a:ext cx="497461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1382" tIns="0" rIns="49138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Introduction and module description</a:t>
          </a:r>
        </a:p>
      </dsp:txBody>
      <dsp:txXfrm>
        <a:off x="5375822" y="1485900"/>
        <a:ext cx="4974617" cy="2228850"/>
      </dsp:txXfrm>
    </dsp:sp>
    <dsp:sp modelId="{975C752B-C37A-4BA6-A3AE-2202A141404A}">
      <dsp:nvSpPr>
        <dsp:cNvPr id="0" name=""/>
        <dsp:cNvSpPr/>
      </dsp:nvSpPr>
      <dsp:spPr>
        <a:xfrm>
          <a:off x="5375822" y="0"/>
          <a:ext cx="497461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1382" tIns="165100" rIns="491382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5375822" y="0"/>
        <a:ext cx="4974617" cy="1485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399496"/>
            <a:ext cx="9440034" cy="2334826"/>
          </a:xfrm>
        </p:spPr>
        <p:txBody>
          <a:bodyPr>
            <a:normAutofit/>
          </a:bodyPr>
          <a:lstStyle/>
          <a:p>
            <a:r>
              <a:rPr lang="en-US" sz="7200" dirty="0"/>
              <a:t>Bibliophile Corner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2117289"/>
          </a:xfrm>
        </p:spPr>
        <p:txBody>
          <a:bodyPr>
            <a:normAutofit/>
          </a:bodyPr>
          <a:lstStyle/>
          <a:p>
            <a:r>
              <a:rPr lang="en-US" sz="2800" dirty="0"/>
              <a:t>Saurabh Yadav PES2UG19CS371 </a:t>
            </a:r>
          </a:p>
          <a:p>
            <a:r>
              <a:rPr lang="en-US" sz="2800" dirty="0"/>
              <a:t>Sapna Singh PES2UG19CS366 Shreya Bhat PES2UG19CS384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5F29E4-88D1-49E7-894B-283F14E37EC2}"/>
              </a:ext>
            </a:extLst>
          </p:cNvPr>
          <p:cNvSpPr txBox="1"/>
          <p:nvPr/>
        </p:nvSpPr>
        <p:spPr>
          <a:xfrm>
            <a:off x="2698812" y="2711255"/>
            <a:ext cx="7291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               A </a:t>
            </a:r>
            <a:r>
              <a:rPr lang="en-US" sz="2400" dirty="0" err="1"/>
              <a:t>libraray</a:t>
            </a:r>
            <a:r>
              <a:rPr lang="en-US" sz="2400" dirty="0"/>
              <a:t>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4160468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5019-C5B5-4B22-91BA-4096474C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CA1BC-9AF6-4303-B03E-477FB549E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This is a website to help a small scale library maintain record of its books. Each reader has his own profile where the information about his interests is stored along with the details of the books.</a:t>
            </a:r>
          </a:p>
        </p:txBody>
      </p:sp>
    </p:spTree>
    <p:extLst>
      <p:ext uri="{BB962C8B-B14F-4D97-AF65-F5344CB8AC3E}">
        <p14:creationId xmlns:p14="http://schemas.microsoft.com/office/powerpoint/2010/main" val="479313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7D458-71D1-4467-9643-C3E421A8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Introduction and module description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EADF5FB-5595-4217-BEB7-4CF9817B53E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0" r="29160"/>
          <a:stretch>
            <a:fillRect/>
          </a:stretch>
        </p:blipFill>
        <p:spPr>
          <a:xfrm>
            <a:off x="7353773" y="648292"/>
            <a:ext cx="3924431" cy="588568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548C4-7763-4F5D-B8E1-B4ECA3398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2725445"/>
            <a:ext cx="6267801" cy="3701988"/>
          </a:xfrm>
        </p:spPr>
        <p:txBody>
          <a:bodyPr>
            <a:normAutofit/>
          </a:bodyPr>
          <a:lstStyle/>
          <a:p>
            <a:r>
              <a:rPr lang="en-US" sz="2000" b="1" u="sng" dirty="0"/>
              <a:t>Activity Packages: </a:t>
            </a:r>
          </a:p>
          <a:p>
            <a:pPr marL="342900" indent="-342900">
              <a:buFontTx/>
              <a:buChar char="-"/>
            </a:pPr>
            <a:r>
              <a:rPr lang="en-US" sz="1800" b="1" dirty="0"/>
              <a:t>Register Page: </a:t>
            </a:r>
            <a:r>
              <a:rPr lang="en-US" sz="1800" dirty="0"/>
              <a:t>This page allows the user to register by providing the required information.</a:t>
            </a:r>
          </a:p>
          <a:p>
            <a:pPr marL="342900" indent="-342900">
              <a:buFontTx/>
              <a:buChar char="-"/>
            </a:pPr>
            <a:r>
              <a:rPr lang="en-US" sz="1800" b="1" dirty="0"/>
              <a:t>Login page: </a:t>
            </a:r>
            <a:r>
              <a:rPr lang="en-US" sz="1800" dirty="0"/>
              <a:t>Valid credentials if provided, successfully logs into the account and takes the user to the home page.</a:t>
            </a:r>
          </a:p>
          <a:p>
            <a:pPr marL="342900" indent="-342900">
              <a:buFontTx/>
              <a:buChar char="-"/>
            </a:pPr>
            <a:r>
              <a:rPr lang="en-US" sz="1800" b="1" dirty="0"/>
              <a:t>Home page: </a:t>
            </a:r>
            <a:r>
              <a:rPr lang="en-US" sz="1800" dirty="0"/>
              <a:t>Introductory page which contains paths for the user to navigate to all other utilities.</a:t>
            </a:r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b="1" dirty="0"/>
              <a:t>-Admin login: </a:t>
            </a:r>
            <a:r>
              <a:rPr lang="en-US" sz="2000" dirty="0"/>
              <a:t>The admin will be able to see who has ordered what.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8525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2465F-B256-4566-AF32-1A134EF65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307840"/>
            <a:ext cx="10355337" cy="800887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Data Models Package: </a:t>
            </a:r>
            <a:r>
              <a:rPr lang="en-US" dirty="0"/>
              <a:t>Contains files which makes request to the data models as and when required.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4DE40-87FB-46D7-B4A2-8A08EC8AB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5108726"/>
            <a:ext cx="10353762" cy="895833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u="sng" dirty="0"/>
              <a:t>Utils package:</a:t>
            </a:r>
            <a:r>
              <a:rPr lang="en-US" sz="2400" dirty="0"/>
              <a:t> Contains 2 files which are useful in making HTTP calls and the HTTP requests in order to access the information stored in the database.</a:t>
            </a:r>
          </a:p>
          <a:p>
            <a:endParaRPr lang="en-US" sz="2400" b="1" u="sng" dirty="0"/>
          </a:p>
        </p:txBody>
      </p:sp>
      <p:pic>
        <p:nvPicPr>
          <p:cNvPr id="1026" name="Picture 2" descr="Old Books Wallpapers (57+ pictures)">
            <a:extLst>
              <a:ext uri="{FF2B5EF4-FFF2-40B4-BE49-F238E27FC236}">
                <a16:creationId xmlns:a16="http://schemas.microsoft.com/office/drawing/2014/main" id="{402D7BCD-16F7-4EBB-BB73-E371A6086F70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3" b="18163"/>
          <a:stretch>
            <a:fillRect/>
          </a:stretch>
        </p:blipFill>
        <p:spPr bwMode="auto">
          <a:xfrm>
            <a:off x="647130" y="508000"/>
            <a:ext cx="10941621" cy="391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911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C760-D98E-458A-8E00-5C94EB32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48560"/>
            <a:ext cx="10353762" cy="1257300"/>
          </a:xfrm>
        </p:spPr>
        <p:txBody>
          <a:bodyPr/>
          <a:lstStyle/>
          <a:p>
            <a:r>
              <a:rPr lang="en-US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32572153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{D925FBE1-66F9-411B-AA13-A86443CDAD89}tf12214701_win32</Template>
  <TotalTime>57</TotalTime>
  <Words>191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Goudy Old Style</vt:lpstr>
      <vt:lpstr>Wingdings 2</vt:lpstr>
      <vt:lpstr>SlateVTI</vt:lpstr>
      <vt:lpstr>Bibliophile Corner</vt:lpstr>
      <vt:lpstr>Contents</vt:lpstr>
      <vt:lpstr>Abstract</vt:lpstr>
      <vt:lpstr>Introduction and module description</vt:lpstr>
      <vt:lpstr>Data Models Package: Contains files which makes request to the data models as and when required.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Bib</dc:title>
  <dc:creator>sapnasng2001@gmail.com</dc:creator>
  <cp:lastModifiedBy>sapnasng2001@gmail.com</cp:lastModifiedBy>
  <cp:revision>6</cp:revision>
  <dcterms:created xsi:type="dcterms:W3CDTF">2020-10-27T11:11:17Z</dcterms:created>
  <dcterms:modified xsi:type="dcterms:W3CDTF">2020-12-08T05:53:32Z</dcterms:modified>
</cp:coreProperties>
</file>

<file path=docProps/thumbnail.jpeg>
</file>